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63D"/>
    <a:srgbClr val="E76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03" autoAdjust="0"/>
    <p:restoredTop sz="94660"/>
  </p:normalViewPr>
  <p:slideViewPr>
    <p:cSldViewPr snapToGrid="0">
      <p:cViewPr>
        <p:scale>
          <a:sx n="20" d="100"/>
          <a:sy n="20" d="100"/>
        </p:scale>
        <p:origin x="209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BD95-9F24-4835-99D6-D7211262A941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C80B9-B6E0-4863-A71F-2180A095E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F9E7DB-5ED3-4560-B899-CC17FC107E9C}"/>
              </a:ext>
            </a:extLst>
          </p:cNvPr>
          <p:cNvSpPr/>
          <p:nvPr userDrawn="1"/>
        </p:nvSpPr>
        <p:spPr>
          <a:xfrm>
            <a:off x="0" y="0"/>
            <a:ext cx="28800425" cy="2423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C04F405-CD75-4C64-ACEA-49342F08B654}"/>
              </a:ext>
            </a:extLst>
          </p:cNvPr>
          <p:cNvSpPr/>
          <p:nvPr userDrawn="1"/>
        </p:nvSpPr>
        <p:spPr>
          <a:xfrm>
            <a:off x="19928820" y="0"/>
            <a:ext cx="8871605" cy="2423160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30D11F3-7F28-46FC-82B2-354D7E6F21F4}"/>
              </a:ext>
            </a:extLst>
          </p:cNvPr>
          <p:cNvSpPr/>
          <p:nvPr userDrawn="1"/>
        </p:nvSpPr>
        <p:spPr>
          <a:xfrm>
            <a:off x="16095925" y="0"/>
            <a:ext cx="4096890" cy="242316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5585175-A7BD-4ACD-939B-D14C38BFC303}"/>
              </a:ext>
            </a:extLst>
          </p:cNvPr>
          <p:cNvSpPr/>
          <p:nvPr userDrawn="1"/>
        </p:nvSpPr>
        <p:spPr>
          <a:xfrm>
            <a:off x="-1" y="0"/>
            <a:ext cx="16213914" cy="2423160"/>
          </a:xfrm>
          <a:prstGeom prst="parallelogram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F7000-69EC-47BF-B945-6EE58031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96" r="7280" b="23263"/>
          <a:stretch/>
        </p:blipFill>
        <p:spPr>
          <a:xfrm>
            <a:off x="843134" y="285750"/>
            <a:ext cx="2412147" cy="211836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FA9FD7-8859-4F0F-BDA1-0AA95B3A6251}"/>
              </a:ext>
            </a:extLst>
          </p:cNvPr>
          <p:cNvSpPr/>
          <p:nvPr userDrawn="1"/>
        </p:nvSpPr>
        <p:spPr>
          <a:xfrm>
            <a:off x="-2" y="34484186"/>
            <a:ext cx="28800425" cy="15155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79D6E6-B34C-4ED5-9E2C-BA4BD1397967}"/>
              </a:ext>
            </a:extLst>
          </p:cNvPr>
          <p:cNvSpPr/>
          <p:nvPr userDrawn="1"/>
        </p:nvSpPr>
        <p:spPr>
          <a:xfrm>
            <a:off x="7200897" y="34764907"/>
            <a:ext cx="14398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h-TH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ประชุมวิชาการทางธุรกิจและนวัตกรรมทางการจัดการ ระดับชาติ ประจำปี 256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ครั้งที่ 1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br>
              <a:rPr lang="th-TH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The 12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National Conference on Business Management and Innovation 2025 (NCBMI 2025)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38E4CB4B-AFD8-465D-B526-BD0A0DA382A3}"/>
              </a:ext>
            </a:extLst>
          </p:cNvPr>
          <p:cNvSpPr/>
          <p:nvPr userDrawn="1"/>
        </p:nvSpPr>
        <p:spPr>
          <a:xfrm>
            <a:off x="24597719" y="34484187"/>
            <a:ext cx="4202702" cy="1515552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89C076CC-C6D1-416E-AC56-C37D107792F3}"/>
              </a:ext>
            </a:extLst>
          </p:cNvPr>
          <p:cNvSpPr/>
          <p:nvPr userDrawn="1"/>
        </p:nvSpPr>
        <p:spPr>
          <a:xfrm>
            <a:off x="22936200" y="34484186"/>
            <a:ext cx="1905000" cy="151555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4B9F7-BB13-4609-B01A-FCACEC213279}"/>
              </a:ext>
            </a:extLst>
          </p:cNvPr>
          <p:cNvSpPr/>
          <p:nvPr userDrawn="1"/>
        </p:nvSpPr>
        <p:spPr>
          <a:xfrm>
            <a:off x="1828800" y="34791741"/>
            <a:ext cx="537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mba.kku.ac.th/</a:t>
            </a:r>
            <a:r>
              <a:rPr lang="en-US" sz="5400" b="1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ncbmi</a:t>
            </a:r>
            <a:endParaRPr lang="en-US" sz="5400" b="1" i="0" dirty="0">
              <a:solidFill>
                <a:schemeClr val="bg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Graphic 31" descr="World">
            <a:extLst>
              <a:ext uri="{FF2B5EF4-FFF2-40B4-BE49-F238E27FC236}">
                <a16:creationId xmlns:a16="http://schemas.microsoft.com/office/drawing/2014/main" id="{A30816AF-EE88-44F9-A70A-99F880DE9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82" y="34796206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06D5CC-7973-4B9E-A7AA-E8FB7837A9D8}"/>
              </a:ext>
            </a:extLst>
          </p:cNvPr>
          <p:cNvSpPr/>
          <p:nvPr userDrawn="1"/>
        </p:nvSpPr>
        <p:spPr>
          <a:xfrm>
            <a:off x="27501800" y="0"/>
            <a:ext cx="1298625" cy="2423160"/>
          </a:xfrm>
          <a:prstGeom prst="rect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everal logos on a black background&#10;&#10;AI-generated content may be incorrect.">
            <a:extLst>
              <a:ext uri="{FF2B5EF4-FFF2-40B4-BE49-F238E27FC236}">
                <a16:creationId xmlns:a16="http://schemas.microsoft.com/office/drawing/2014/main" id="{A302919A-CE87-28F8-631B-F7764EBFE9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56" y="-57764"/>
            <a:ext cx="12105511" cy="37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3083-9FA2-4B95-8BA4-CBDC525D6C90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91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Rangsarit Wetsuwan</dc:creator>
  <cp:lastModifiedBy>Rangsarit Wetsuwan</cp:lastModifiedBy>
  <cp:revision>10</cp:revision>
  <dcterms:created xsi:type="dcterms:W3CDTF">2023-08-17T04:03:46Z</dcterms:created>
  <dcterms:modified xsi:type="dcterms:W3CDTF">2025-08-24T09:22:40Z</dcterms:modified>
</cp:coreProperties>
</file>