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28800425" cy="359997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6137"/>
    <a:srgbClr val="FD8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5987" autoAdjust="0"/>
    <p:restoredTop sz="94660"/>
  </p:normalViewPr>
  <p:slideViewPr>
    <p:cSldViewPr snapToGrid="0">
      <p:cViewPr>
        <p:scale>
          <a:sx n="22" d="100"/>
          <a:sy n="22" d="100"/>
        </p:scale>
        <p:origin x="1771" y="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2BD95-9F24-4835-99D6-D7211262A941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3925" y="1143000"/>
            <a:ext cx="2470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C80B9-B6E0-4863-A71F-2180A095E3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1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1pPr>
    <a:lvl2pPr marL="155516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2pPr>
    <a:lvl3pPr marL="3110332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3pPr>
    <a:lvl4pPr marL="4665497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4pPr>
    <a:lvl5pPr marL="6220663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5pPr>
    <a:lvl6pPr marL="7775829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6pPr>
    <a:lvl7pPr marL="9330995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7pPr>
    <a:lvl8pPr marL="10886161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8pPr>
    <a:lvl9pPr marL="12441326" algn="l" defTabSz="3110332" rtl="0" eaLnBrk="1" latinLnBrk="0" hangingPunct="1">
      <a:defRPr sz="408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F9E7DB-5ED3-4560-B899-CC17FC107E9C}"/>
              </a:ext>
            </a:extLst>
          </p:cNvPr>
          <p:cNvSpPr/>
          <p:nvPr userDrawn="1"/>
        </p:nvSpPr>
        <p:spPr>
          <a:xfrm>
            <a:off x="0" y="0"/>
            <a:ext cx="28800425" cy="242316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EC04F405-CD75-4C64-ACEA-49342F08B654}"/>
              </a:ext>
            </a:extLst>
          </p:cNvPr>
          <p:cNvSpPr/>
          <p:nvPr userDrawn="1"/>
        </p:nvSpPr>
        <p:spPr>
          <a:xfrm>
            <a:off x="19928820" y="0"/>
            <a:ext cx="8871605" cy="2423160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530D11F3-7F28-46FC-82B2-354D7E6F21F4}"/>
              </a:ext>
            </a:extLst>
          </p:cNvPr>
          <p:cNvSpPr/>
          <p:nvPr userDrawn="1"/>
        </p:nvSpPr>
        <p:spPr>
          <a:xfrm>
            <a:off x="16095925" y="0"/>
            <a:ext cx="4096890" cy="2423160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E5585175-A7BD-4ACD-939B-D14C38BFC303}"/>
              </a:ext>
            </a:extLst>
          </p:cNvPr>
          <p:cNvSpPr/>
          <p:nvPr userDrawn="1"/>
        </p:nvSpPr>
        <p:spPr>
          <a:xfrm>
            <a:off x="-1" y="0"/>
            <a:ext cx="16213914" cy="2423160"/>
          </a:xfrm>
          <a:prstGeom prst="parallelogram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92F7000-69EC-47BF-B945-6EE580318B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0" t="1896" r="7280" b="23263"/>
          <a:stretch/>
        </p:blipFill>
        <p:spPr>
          <a:xfrm>
            <a:off x="843134" y="285750"/>
            <a:ext cx="2412147" cy="211836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C2FA9FD7-8859-4F0F-BDA1-0AA95B3A6251}"/>
              </a:ext>
            </a:extLst>
          </p:cNvPr>
          <p:cNvSpPr/>
          <p:nvPr userDrawn="1"/>
        </p:nvSpPr>
        <p:spPr>
          <a:xfrm>
            <a:off x="-2" y="34484186"/>
            <a:ext cx="28800425" cy="151555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8179D6E6-B34C-4ED5-9E2C-BA4BD1397967}"/>
              </a:ext>
            </a:extLst>
          </p:cNvPr>
          <p:cNvSpPr/>
          <p:nvPr userDrawn="1"/>
        </p:nvSpPr>
        <p:spPr>
          <a:xfrm>
            <a:off x="7200897" y="34764907"/>
            <a:ext cx="14398625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ประชุมวิชาการทางธุรกิจและนวัตกรรมทางการจัดการ ระดับชาติ ประจำปี 256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7</a:t>
            </a:r>
            <a: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(</a:t>
            </a:r>
            <a: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ครั้งที่ 1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1)</a:t>
            </a:r>
            <a:br>
              <a:rPr lang="th-TH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The 11</a:t>
            </a:r>
            <a:r>
              <a:rPr lang="en-US" sz="2800" b="1" i="0" baseline="3000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th</a:t>
            </a:r>
            <a:r>
              <a:rPr lang="en-US" sz="28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 National Conference on Business Management and Innovation 2024 (NCBMI 2024)</a:t>
            </a:r>
          </a:p>
        </p:txBody>
      </p:sp>
      <p:sp>
        <p:nvSpPr>
          <p:cNvPr id="28" name="Parallelogram 27">
            <a:extLst>
              <a:ext uri="{FF2B5EF4-FFF2-40B4-BE49-F238E27FC236}">
                <a16:creationId xmlns:a16="http://schemas.microsoft.com/office/drawing/2014/main" id="{38E4CB4B-AFD8-465D-B526-BD0A0DA382A3}"/>
              </a:ext>
            </a:extLst>
          </p:cNvPr>
          <p:cNvSpPr/>
          <p:nvPr userDrawn="1"/>
        </p:nvSpPr>
        <p:spPr>
          <a:xfrm>
            <a:off x="24597719" y="34484187"/>
            <a:ext cx="4202702" cy="1515552"/>
          </a:xfrm>
          <a:prstGeom prst="parallelogram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allelogram 28">
            <a:extLst>
              <a:ext uri="{FF2B5EF4-FFF2-40B4-BE49-F238E27FC236}">
                <a16:creationId xmlns:a16="http://schemas.microsoft.com/office/drawing/2014/main" id="{89C076CC-C6D1-416E-AC56-C37D107792F3}"/>
              </a:ext>
            </a:extLst>
          </p:cNvPr>
          <p:cNvSpPr/>
          <p:nvPr userDrawn="1"/>
        </p:nvSpPr>
        <p:spPr>
          <a:xfrm>
            <a:off x="22936200" y="34484186"/>
            <a:ext cx="1905000" cy="1515552"/>
          </a:xfrm>
          <a:prstGeom prst="parallelogram">
            <a:avLst/>
          </a:prstGeom>
          <a:gradFill flip="none" rotWithShape="1">
            <a:gsLst>
              <a:gs pos="0">
                <a:srgbClr val="0070C0">
                  <a:shade val="30000"/>
                  <a:satMod val="115000"/>
                </a:srgbClr>
              </a:gs>
              <a:gs pos="50000">
                <a:srgbClr val="0070C0">
                  <a:shade val="67500"/>
                  <a:satMod val="115000"/>
                </a:srgbClr>
              </a:gs>
              <a:gs pos="100000">
                <a:srgbClr val="0070C0">
                  <a:shade val="100000"/>
                  <a:satMod val="115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A94B9F7-BB13-4609-B01A-FCACEC213279}"/>
              </a:ext>
            </a:extLst>
          </p:cNvPr>
          <p:cNvSpPr/>
          <p:nvPr userDrawn="1"/>
        </p:nvSpPr>
        <p:spPr>
          <a:xfrm>
            <a:off x="1828800" y="34791741"/>
            <a:ext cx="53720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5400" b="1" i="0" dirty="0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mba.kku.ac.th/</a:t>
            </a:r>
            <a:r>
              <a:rPr lang="en-US" sz="5400" b="1" i="0" dirty="0" err="1">
                <a:solidFill>
                  <a:schemeClr val="bg1"/>
                </a:solidFill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ncbmi</a:t>
            </a:r>
            <a:endParaRPr lang="en-US" sz="5400" b="1" i="0" dirty="0">
              <a:solidFill>
                <a:schemeClr val="bg1"/>
              </a:solidFill>
              <a:effectLst/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32" name="Graphic 31" descr="World">
            <a:extLst>
              <a:ext uri="{FF2B5EF4-FFF2-40B4-BE49-F238E27FC236}">
                <a16:creationId xmlns:a16="http://schemas.microsoft.com/office/drawing/2014/main" id="{A30816AF-EE88-44F9-A70A-99F880DE98D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682" y="34796206"/>
            <a:ext cx="914400" cy="9144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2606D5CC-7973-4B9E-A7AA-E8FB7837A9D8}"/>
              </a:ext>
            </a:extLst>
          </p:cNvPr>
          <p:cNvSpPr/>
          <p:nvPr userDrawn="1"/>
        </p:nvSpPr>
        <p:spPr>
          <a:xfrm>
            <a:off x="27501800" y="0"/>
            <a:ext cx="1298625" cy="2423160"/>
          </a:xfrm>
          <a:prstGeom prst="rect">
            <a:avLst/>
          </a:prstGeom>
          <a:solidFill>
            <a:srgbClr val="E76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1F415E-6125-4DE8-96A8-DA2BA5672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" r="3112"/>
          <a:stretch/>
        </p:blipFill>
        <p:spPr>
          <a:xfrm>
            <a:off x="3516305" y="233832"/>
            <a:ext cx="11960294" cy="254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93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322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610306" y="1916653"/>
            <a:ext cx="6210092" cy="3050811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80031" y="1916653"/>
            <a:ext cx="18270270" cy="3050811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47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269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5030" y="8974945"/>
            <a:ext cx="24840367" cy="14974888"/>
          </a:xfrm>
        </p:spPr>
        <p:txBody>
          <a:bodyPr anchor="b"/>
          <a:lstStyle>
            <a:lvl1pPr>
              <a:defRPr sz="188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65030" y="24091502"/>
            <a:ext cx="24840367" cy="7874940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40043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80086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20129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4pPr>
            <a:lvl5pPr marL="5760171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5pPr>
            <a:lvl6pPr marL="7200214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6pPr>
            <a:lvl7pPr marL="8640257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7pPr>
            <a:lvl8pPr marL="10080300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8pPr>
            <a:lvl9pPr marL="11520343" indent="0">
              <a:buNone/>
              <a:defRPr sz="50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104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80029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580215" y="9583264"/>
            <a:ext cx="12240181" cy="2284150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33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1916661"/>
            <a:ext cx="24840367" cy="695828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3784" y="8824938"/>
            <a:ext cx="12183928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83784" y="13149904"/>
            <a:ext cx="12183928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580217" y="8824938"/>
            <a:ext cx="12243932" cy="4324966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40043" indent="0">
              <a:buNone/>
              <a:defRPr sz="6299" b="1"/>
            </a:lvl2pPr>
            <a:lvl3pPr marL="2880086" indent="0">
              <a:buNone/>
              <a:defRPr sz="5669" b="1"/>
            </a:lvl3pPr>
            <a:lvl4pPr marL="4320129" indent="0">
              <a:buNone/>
              <a:defRPr sz="5040" b="1"/>
            </a:lvl4pPr>
            <a:lvl5pPr marL="5760171" indent="0">
              <a:buNone/>
              <a:defRPr sz="5040" b="1"/>
            </a:lvl5pPr>
            <a:lvl6pPr marL="7200214" indent="0">
              <a:buNone/>
              <a:defRPr sz="5040" b="1"/>
            </a:lvl6pPr>
            <a:lvl7pPr marL="8640257" indent="0">
              <a:buNone/>
              <a:defRPr sz="5040" b="1"/>
            </a:lvl7pPr>
            <a:lvl8pPr marL="10080300" indent="0">
              <a:buNone/>
              <a:defRPr sz="5040" b="1"/>
            </a:lvl8pPr>
            <a:lvl9pPr marL="11520343" indent="0">
              <a:buNone/>
              <a:defRPr sz="504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580217" y="13149904"/>
            <a:ext cx="12243932" cy="1934152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07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60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80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43932" y="5183304"/>
            <a:ext cx="14580215" cy="25583147"/>
          </a:xfrm>
        </p:spPr>
        <p:txBody>
          <a:bodyPr/>
          <a:lstStyle>
            <a:lvl1pPr>
              <a:defRPr sz="10079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47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3780" y="2399982"/>
            <a:ext cx="9288887" cy="8399939"/>
          </a:xfrm>
        </p:spPr>
        <p:txBody>
          <a:bodyPr anchor="b"/>
          <a:lstStyle>
            <a:lvl1pPr>
              <a:defRPr sz="1007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243932" y="5183304"/>
            <a:ext cx="14580215" cy="25583147"/>
          </a:xfrm>
        </p:spPr>
        <p:txBody>
          <a:bodyPr anchor="t"/>
          <a:lstStyle>
            <a:lvl1pPr marL="0" indent="0">
              <a:buNone/>
              <a:defRPr sz="10079"/>
            </a:lvl1pPr>
            <a:lvl2pPr marL="1440043" indent="0">
              <a:buNone/>
              <a:defRPr sz="8819"/>
            </a:lvl2pPr>
            <a:lvl3pPr marL="2880086" indent="0">
              <a:buNone/>
              <a:defRPr sz="7559"/>
            </a:lvl3pPr>
            <a:lvl4pPr marL="4320129" indent="0">
              <a:buNone/>
              <a:defRPr sz="6299"/>
            </a:lvl4pPr>
            <a:lvl5pPr marL="5760171" indent="0">
              <a:buNone/>
              <a:defRPr sz="6299"/>
            </a:lvl5pPr>
            <a:lvl6pPr marL="7200214" indent="0">
              <a:buNone/>
              <a:defRPr sz="6299"/>
            </a:lvl6pPr>
            <a:lvl7pPr marL="8640257" indent="0">
              <a:buNone/>
              <a:defRPr sz="6299"/>
            </a:lvl7pPr>
            <a:lvl8pPr marL="10080300" indent="0">
              <a:buNone/>
              <a:defRPr sz="6299"/>
            </a:lvl8pPr>
            <a:lvl9pPr marL="11520343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83780" y="10799922"/>
            <a:ext cx="9288887" cy="20008190"/>
          </a:xfrm>
        </p:spPr>
        <p:txBody>
          <a:bodyPr/>
          <a:lstStyle>
            <a:lvl1pPr marL="0" indent="0">
              <a:buNone/>
              <a:defRPr sz="5040"/>
            </a:lvl1pPr>
            <a:lvl2pPr marL="1440043" indent="0">
              <a:buNone/>
              <a:defRPr sz="4410"/>
            </a:lvl2pPr>
            <a:lvl3pPr marL="2880086" indent="0">
              <a:buNone/>
              <a:defRPr sz="3780"/>
            </a:lvl3pPr>
            <a:lvl4pPr marL="4320129" indent="0">
              <a:buNone/>
              <a:defRPr sz="3150"/>
            </a:lvl4pPr>
            <a:lvl5pPr marL="5760171" indent="0">
              <a:buNone/>
              <a:defRPr sz="3150"/>
            </a:lvl5pPr>
            <a:lvl6pPr marL="7200214" indent="0">
              <a:buNone/>
              <a:defRPr sz="3150"/>
            </a:lvl6pPr>
            <a:lvl7pPr marL="8640257" indent="0">
              <a:buNone/>
              <a:defRPr sz="3150"/>
            </a:lvl7pPr>
            <a:lvl8pPr marL="10080300" indent="0">
              <a:buNone/>
              <a:defRPr sz="3150"/>
            </a:lvl8pPr>
            <a:lvl9pPr marL="11520343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110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0029" y="1916661"/>
            <a:ext cx="24840367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0029" y="9583264"/>
            <a:ext cx="24840367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980029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3083-9FA2-4B95-8BA4-CBDC525D6C90}" type="datetimeFigureOut">
              <a:rPr lang="en-US" smtClean="0"/>
              <a:t>9/3/2024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540141" y="33366432"/>
            <a:ext cx="9720143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340300" y="33366432"/>
            <a:ext cx="6480096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F30D2-CF2F-491A-9714-09FBBEC53B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92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80086" rtl="0" eaLnBrk="1" latinLnBrk="0" hangingPunct="1">
        <a:lnSpc>
          <a:spcPct val="90000"/>
        </a:lnSpc>
        <a:spcBef>
          <a:spcPct val="0"/>
        </a:spcBef>
        <a:buNone/>
        <a:defRPr sz="138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20021" indent="-720021" algn="l" defTabSz="2880086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600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600107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40150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80193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20236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60278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800321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40364" indent="-720021" algn="l" defTabSz="2880086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400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80086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20129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60171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200214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40257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80300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20343" algn="l" defTabSz="2880086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9195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TH Sarabun New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Rangsarit Wetsuwan</dc:creator>
  <cp:lastModifiedBy>Rangsarit Wetsuwan</cp:lastModifiedBy>
  <cp:revision>8</cp:revision>
  <dcterms:created xsi:type="dcterms:W3CDTF">2023-08-17T04:03:46Z</dcterms:created>
  <dcterms:modified xsi:type="dcterms:W3CDTF">2024-09-03T15:51:26Z</dcterms:modified>
</cp:coreProperties>
</file>